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349" r:id="rId3"/>
    <p:sldId id="292" r:id="rId4"/>
    <p:sldId id="350" r:id="rId5"/>
    <p:sldId id="351" r:id="rId6"/>
    <p:sldId id="355" r:id="rId7"/>
    <p:sldId id="356" r:id="rId8"/>
    <p:sldId id="352" r:id="rId9"/>
    <p:sldId id="353" r:id="rId10"/>
    <p:sldId id="321" r:id="rId11"/>
    <p:sldId id="322" r:id="rId12"/>
    <p:sldId id="323" r:id="rId13"/>
    <p:sldId id="354" r:id="rId14"/>
    <p:sldId id="324" r:id="rId15"/>
    <p:sldId id="357" r:id="rId16"/>
    <p:sldId id="329" r:id="rId17"/>
    <p:sldId id="330" r:id="rId18"/>
    <p:sldId id="331" r:id="rId19"/>
    <p:sldId id="332" r:id="rId20"/>
    <p:sldId id="360" r:id="rId21"/>
    <p:sldId id="359" r:id="rId22"/>
    <p:sldId id="361" r:id="rId23"/>
    <p:sldId id="358" r:id="rId24"/>
    <p:sldId id="333" r:id="rId25"/>
    <p:sldId id="334" r:id="rId26"/>
    <p:sldId id="337" r:id="rId27"/>
    <p:sldId id="345" r:id="rId28"/>
    <p:sldId id="338" r:id="rId29"/>
    <p:sldId id="339" r:id="rId30"/>
    <p:sldId id="340" r:id="rId31"/>
    <p:sldId id="341" r:id="rId32"/>
    <p:sldId id="342" r:id="rId33"/>
    <p:sldId id="343" r:id="rId34"/>
    <p:sldId id="34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МБОУСОШ №3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488938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выпускников и учителей при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подготовке к сдаче ЕГЭ по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Для соматической клетки животного характерен диплоидный набор хромосом. Определите хромосомный набор (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) и число молекул ДНК (с) в клетке в профазе мейоза I и метафазе мейоза II. Объясните результаты в каждом случае.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Диплоидный набор хромосом 2n2c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1)  Перед началом мейоза в S-периоде интерфазы  — удвоение ДНК: Профаза мейоза I – 2n4с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2)  Первое деление редукционное. В мейоз 2 вступают 2 дочерние клетки с гаплоидным набором хромосом (n2c)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3)  Метафаза мейоза II  — хромосомы выстраиваются на экваторе n2с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2883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Какой хромосомный набор характерен для гамет и спор растения мха кукушкина льна? Объясните, из каких клеток и в результате какого деления они образуются.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cf2.ppt-online.org/files2/slide/m/Ml07OY9wiTAWP1cV8IGg6amCFqorXSznxfJNLb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Гаметы мха кукушкина льна образуются на гаметофитах из гаплоидной клетки путём митоза.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Набор хромосом у гамет гаплоидный (одинарный)  — </a:t>
            </a:r>
            <a:r>
              <a:rPr lang="ru-RU" sz="2800" b="1" dirty="0" err="1" smtClean="0">
                <a:solidFill>
                  <a:srgbClr val="00B050"/>
                </a:solidFill>
              </a:rPr>
              <a:t>n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Споры мха кукушкина льна образуются на диплоидном спорофите в спорангиях путём мейоза из диплоидных клеток.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Набор хромосом у спор гаплоидный (одинарный)  — </a:t>
            </a:r>
            <a:r>
              <a:rPr lang="ru-RU" sz="2800" b="1" dirty="0" err="1" smtClean="0">
                <a:solidFill>
                  <a:srgbClr val="00B050"/>
                </a:solidFill>
              </a:rPr>
              <a:t>n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cf2.ppt-online.org/files2/slide/m/Ml07OY9wiTAWP1cV8IGg6amCFqorXSznxfJNLb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9033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Какой хромосомный набор характерен для гаметофита и гамет мха сфагнума? Объясните из каких исходных клеток и в результате какого деления образуются эти клетки?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5934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1)  Гаметофит и гаметы сфагнума гаплоидны, и набор хромосом, и количество ДНК в клетках отвечают формуле </a:t>
            </a:r>
            <a:r>
              <a:rPr lang="ru-RU" sz="2000" b="1" i="1" dirty="0" err="1" smtClean="0">
                <a:solidFill>
                  <a:srgbClr val="0070C0"/>
                </a:solidFill>
              </a:rPr>
              <a:t>nc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Гаметы сфагнума образуются на гаплоидном гаметофите путем митоза.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2)  Гаметофит образуется из споры, которая образуется в результате мейоза из тканей спорофита.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3)  Спора делится митозом, образуя гаметофит.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9033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Какой хромосомный набор характерен для споры, гаметофита и спорофита мха кукушкин лён? Из каких исходных клеток и в результате какого деления образуются эти стадии развития мха?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6339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1)  Спора и гаметофит мха содержат гаплоидный набор хромосом, а спорофит диплоиден.</a:t>
            </a:r>
          </a:p>
          <a:p>
            <a:r>
              <a:rPr lang="ru-RU" sz="2400" b="1" dirty="0" smtClean="0"/>
              <a:t>2)  Спора образуется в результате мейоза из спороносных клеток спорофита,</a:t>
            </a:r>
          </a:p>
          <a:p>
            <a:r>
              <a:rPr lang="ru-RU" sz="2400" b="1" dirty="0" smtClean="0"/>
              <a:t>а гаметофит образуется из споры путём митоза.</a:t>
            </a:r>
          </a:p>
          <a:p>
            <a:r>
              <a:rPr lang="ru-RU" sz="2400" b="1" dirty="0" smtClean="0"/>
              <a:t>3)  Спорофит образуется после оплодотворения из зиготы путём митоза.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f.ppt-online.org/files/slide/y/Yvwx4o5lSzctC7KHUBLgF0XR1WjQdPqNVrnpu2/slid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greensotka.ru/wp-content/uploads/2020/01/ris.-2.-zhiznennyj-cikl-paporot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</a:rPr>
              <a:t>Спорофит папоротника орляка имеет 52 хромосомы. Сколько хромосом у него в клетках спорангия, в зрелых спорах и в клетках заростка? Какое деление приводит к образованию этих клеток? Из каких клеток они образуются?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7483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1)  Клетки спорангия – образуются из клеток листа (</a:t>
            </a:r>
            <a:r>
              <a:rPr lang="ru-RU" sz="2400" b="1" i="1" dirty="0" smtClean="0">
                <a:solidFill>
                  <a:srgbClr val="3333FF"/>
                </a:solidFill>
              </a:rPr>
              <a:t>или,</a:t>
            </a:r>
            <a:r>
              <a:rPr lang="ru-RU" sz="2400" b="1" dirty="0" smtClean="0">
                <a:solidFill>
                  <a:srgbClr val="3333FF"/>
                </a:solidFill>
              </a:rPr>
              <a:t> клеток вайи), они образуются митозом, в них 52 хромосомы.</a:t>
            </a:r>
          </a:p>
          <a:p>
            <a:r>
              <a:rPr lang="ru-RU" sz="2400" b="1" dirty="0" smtClean="0">
                <a:solidFill>
                  <a:srgbClr val="3333FF"/>
                </a:solidFill>
              </a:rPr>
              <a:t>2)  Зрелые споры образуются мейозом из клеток спорангия – в них 26 хромосом.</a:t>
            </a:r>
          </a:p>
          <a:p>
            <a:r>
              <a:rPr lang="ru-RU" sz="2400" b="1" dirty="0" smtClean="0">
                <a:solidFill>
                  <a:srgbClr val="3333FF"/>
                </a:solidFill>
              </a:rPr>
              <a:t>3)  Заросток образуется путём деления митозом при прорастании споры, в нём 26 хромосом.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s1.slide-share.ru/s_slide/77d748711c62519e096c5b99e321acb0/d7f42840-e546-4344-ae0d-f7265bde54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8964488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9033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Какой хромосомный набор характерен для клеток мякоти иголок и спермиев сосны? Объясните, из каких исходных клеток и в результате какого деления образуются эти клетки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97839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Элементы ответа:</a:t>
            </a:r>
          </a:p>
          <a:p>
            <a:r>
              <a:rPr lang="ru-RU" sz="2400" b="1" dirty="0" smtClean="0">
                <a:solidFill>
                  <a:srgbClr val="3333FF"/>
                </a:solidFill>
              </a:rPr>
              <a:t>1)  в клетках иголок сосны набор хромосом – 2n; в спермиях сосны – </a:t>
            </a:r>
            <a:r>
              <a:rPr lang="ru-RU" sz="2400" b="1" dirty="0" err="1" smtClean="0">
                <a:solidFill>
                  <a:srgbClr val="3333FF"/>
                </a:solidFill>
              </a:rPr>
              <a:t>n</a:t>
            </a:r>
            <a:r>
              <a:rPr lang="ru-RU" sz="2400" b="1" dirty="0" smtClean="0">
                <a:solidFill>
                  <a:srgbClr val="3333FF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3333FF"/>
                </a:solidFill>
              </a:rPr>
              <a:t>2)  взрослое растение сосны развивается из зиготы (2n) (</a:t>
            </a:r>
            <a:r>
              <a:rPr lang="ru-RU" sz="2400" b="1" i="1" dirty="0" smtClean="0">
                <a:solidFill>
                  <a:srgbClr val="3333FF"/>
                </a:solidFill>
              </a:rPr>
              <a:t>или, клетки мякоти иголок путем митоза из других клеток мякоти</a:t>
            </a:r>
            <a:r>
              <a:rPr lang="ru-RU" sz="2400" b="1" dirty="0" smtClean="0">
                <a:solidFill>
                  <a:srgbClr val="3333FF"/>
                </a:solidFill>
              </a:rPr>
              <a:t>);</a:t>
            </a:r>
          </a:p>
          <a:p>
            <a:r>
              <a:rPr lang="ru-RU" sz="2400" b="1" dirty="0" smtClean="0">
                <a:solidFill>
                  <a:srgbClr val="3333FF"/>
                </a:solidFill>
              </a:rPr>
              <a:t>3)  спермии сосны развиваются из гаплоидных микроспор (</a:t>
            </a:r>
            <a:r>
              <a:rPr lang="ru-RU" sz="2400" b="1" dirty="0" err="1" smtClean="0">
                <a:solidFill>
                  <a:srgbClr val="3333FF"/>
                </a:solidFill>
              </a:rPr>
              <a:t>n</a:t>
            </a:r>
            <a:r>
              <a:rPr lang="ru-RU" sz="2400" b="1" dirty="0" smtClean="0">
                <a:solidFill>
                  <a:srgbClr val="3333FF"/>
                </a:solidFill>
              </a:rPr>
              <a:t>) путём митоза (или, </a:t>
            </a:r>
            <a:r>
              <a:rPr lang="ru-RU" sz="2400" b="1" i="1" dirty="0" smtClean="0">
                <a:solidFill>
                  <a:srgbClr val="3333FF"/>
                </a:solidFill>
              </a:rPr>
              <a:t>спермии образуются из генеративной клетки пыльцевого зерна путём митоза</a:t>
            </a:r>
            <a:r>
              <a:rPr lang="ru-RU" sz="2400" b="1" dirty="0" smtClean="0">
                <a:solidFill>
                  <a:srgbClr val="3333FF"/>
                </a:solidFill>
              </a:rPr>
              <a:t>)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e/eJzF8hTplDoLgjxR5PGW0tKir6QMNA2a3wSXBE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0"/>
            <a:ext cx="92890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cf2.ppt-online.org/files2/slide/e/eJzF8hTplDoLgjxR5PGW0tKir6QMNA2a3wSXBE/slide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36495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Этапы энергетического обм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cf2.ppt-online.org/files2/slide/e/eJzF8hTplDoLgjxR5PGW0tKir6QMNA2a3wSXBE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88640"/>
            <a:ext cx="749808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Для решения задач по определению хромосомного набора клеток гаметофита и спорофита у растений необходимо помнить, что:</a:t>
            </a:r>
          </a:p>
          <a:p>
            <a:r>
              <a:rPr lang="ru-RU" sz="1600" dirty="0" smtClean="0">
                <a:solidFill>
                  <a:srgbClr val="3333FF"/>
                </a:solidFill>
              </a:rPr>
              <a:t>У растений споры и гаметы гаплоидны.</a:t>
            </a:r>
          </a:p>
          <a:p>
            <a:r>
              <a:rPr lang="ru-RU" sz="1600" dirty="0" smtClean="0"/>
              <a:t>Споры образуются в результате мейоза, а гаметы – в результате митоза.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 водорослей и мхов в жизненном цикле преобладает гаметофит (половое поколение), </a:t>
            </a:r>
            <a:r>
              <a:rPr lang="ru-RU" sz="1600" dirty="0" smtClean="0">
                <a:solidFill>
                  <a:srgbClr val="3333FF"/>
                </a:solidFill>
              </a:rPr>
              <a:t>а </a:t>
            </a:r>
            <a:r>
              <a:rPr lang="ru-RU" sz="1600" dirty="0" smtClean="0">
                <a:solidFill>
                  <a:srgbClr val="C00000"/>
                </a:solidFill>
              </a:rPr>
              <a:t>у папоротников, хвоща, плаунов, голосеменных и покрытосеменных – спорофит (бесполое поколение). </a:t>
            </a:r>
            <a:r>
              <a:rPr lang="ru-RU" sz="1600" dirty="0" smtClean="0">
                <a:solidFill>
                  <a:srgbClr val="3333FF"/>
                </a:solidFill>
              </a:rPr>
              <a:t>У бурых водорослей преобладает спорофит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Зигота делится путём митоза и даёт начало всем тканям и органам растения.</a:t>
            </a:r>
          </a:p>
          <a:p>
            <a:r>
              <a:rPr lang="ru-RU" sz="1600" dirty="0" smtClean="0"/>
              <a:t>У голосеменных </a:t>
            </a:r>
            <a:r>
              <a:rPr lang="ru-RU" sz="1600" dirty="0" smtClean="0">
                <a:solidFill>
                  <a:srgbClr val="00B050"/>
                </a:solidFill>
              </a:rPr>
              <a:t>эндосперм гаплоидный </a:t>
            </a:r>
            <a:r>
              <a:rPr lang="ru-RU" sz="1600" dirty="0" smtClean="0"/>
              <a:t>и образуется до оплодотворения, у </a:t>
            </a:r>
            <a:r>
              <a:rPr lang="ru-RU" sz="1600" dirty="0" smtClean="0">
                <a:solidFill>
                  <a:srgbClr val="00B050"/>
                </a:solidFill>
              </a:rPr>
              <a:t>покрытосеменных – 3</a:t>
            </a:r>
            <a:r>
              <a:rPr lang="ru-RU" sz="1600" i="1" dirty="0" smtClean="0">
                <a:solidFill>
                  <a:srgbClr val="00B050"/>
                </a:solidFill>
              </a:rPr>
              <a:t>n</a:t>
            </a:r>
            <a:r>
              <a:rPr lang="ru-RU" sz="1600" dirty="0" smtClean="0">
                <a:solidFill>
                  <a:srgbClr val="00B050"/>
                </a:solidFill>
              </a:rPr>
              <a:t>, образуется в результате слияния спермия (</a:t>
            </a:r>
            <a:r>
              <a:rPr lang="ru-RU" sz="1600" i="1" dirty="0" err="1" smtClean="0">
                <a:solidFill>
                  <a:srgbClr val="00B050"/>
                </a:solidFill>
              </a:rPr>
              <a:t>n</a:t>
            </a:r>
            <a:r>
              <a:rPr lang="ru-RU" sz="1600" dirty="0" smtClean="0">
                <a:solidFill>
                  <a:srgbClr val="00B050"/>
                </a:solidFill>
              </a:rPr>
              <a:t>) и центральной клетки (2</a:t>
            </a:r>
            <a:r>
              <a:rPr lang="ru-RU" sz="1600" i="1" dirty="0" smtClean="0">
                <a:solidFill>
                  <a:srgbClr val="00B050"/>
                </a:solidFill>
              </a:rPr>
              <a:t>n</a:t>
            </a:r>
            <a:r>
              <a:rPr lang="ru-RU" sz="1600" dirty="0" smtClean="0">
                <a:solidFill>
                  <a:srgbClr val="00B050"/>
                </a:solidFill>
              </a:rPr>
              <a:t>).</a:t>
            </a:r>
          </a:p>
          <a:p>
            <a:r>
              <a:rPr lang="ru-RU" sz="1600" dirty="0" smtClean="0"/>
              <a:t>Пыльцевое зерно состоит из двух клеток – вегетативной и генеративной; за счёт вегетативной клетки образуется пыльцевая трубка, генеративная делится митозом, в результате образуются два спермия.</a:t>
            </a:r>
          </a:p>
          <a:p>
            <a:r>
              <a:rPr lang="ru-RU" sz="1600" dirty="0" smtClean="0"/>
              <a:t>У покрытосеменных оба спермия участвуют в оплодотворении, у голосеменных в оплодотворении принимает участие один спермий, а другой погибает.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2.ppt-online.org/files2/slide/e/eJzF8hTplDoLgjxR5PGW0tKir6QMNA2a3wSXBE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cf2.ppt-online.org/files2/slide/e/eJzF8hTplDoLgjxR5PGW0tKir6QMNA2a3wSXBE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cf2.ppt-online.org/files2/slide/e/eJzF8hTplDoLgjxR5PGW0tKir6QMNA2a3wSXBE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cf2.ppt-online.org/files2/slide/e/eJzF8hTplDoLgjxR5PGW0tKir6QMNA2a3wSXBE/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b48/000f610f-981bb54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</a:rPr>
              <a:t>Гаплоидный набор </a:t>
            </a:r>
            <a:r>
              <a:rPr lang="ru-RU" sz="1800" b="1" dirty="0" smtClean="0">
                <a:solidFill>
                  <a:srgbClr val="7030A0"/>
                </a:solidFill>
              </a:rPr>
              <a:t>хромосом цесарки составляет 38. Сколько </a:t>
            </a:r>
            <a:r>
              <a:rPr lang="ru-RU" sz="1800" b="1" u="sng" dirty="0" smtClean="0">
                <a:solidFill>
                  <a:srgbClr val="7030A0"/>
                </a:solidFill>
              </a:rPr>
              <a:t>хромосом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</a:rPr>
              <a:t>и молекул ДНК </a:t>
            </a:r>
            <a:r>
              <a:rPr lang="ru-RU" sz="1800" b="1" dirty="0" smtClean="0">
                <a:solidFill>
                  <a:srgbClr val="7030A0"/>
                </a:solidFill>
              </a:rPr>
              <a:t>содержится в клетках </a:t>
            </a:r>
            <a:r>
              <a:rPr lang="ru-RU" sz="1800" b="1" u="sng" dirty="0" smtClean="0">
                <a:solidFill>
                  <a:srgbClr val="7030A0"/>
                </a:solidFill>
              </a:rPr>
              <a:t>кожи</a:t>
            </a:r>
            <a:r>
              <a:rPr lang="ru-RU" sz="1800" b="1" dirty="0" smtClean="0">
                <a:solidFill>
                  <a:srgbClr val="7030A0"/>
                </a:solidFill>
              </a:rPr>
              <a:t> перед </a:t>
            </a:r>
            <a:r>
              <a:rPr lang="ru-RU" sz="1800" b="1" u="sng" dirty="0" smtClean="0">
                <a:solidFill>
                  <a:srgbClr val="7030A0"/>
                </a:solidFill>
              </a:rPr>
              <a:t>делением, в анафазе и телофазе митоза?</a:t>
            </a:r>
            <a:r>
              <a:rPr lang="ru-RU" sz="1800" b="1" dirty="0" smtClean="0">
                <a:solidFill>
                  <a:srgbClr val="7030A0"/>
                </a:solidFill>
              </a:rPr>
              <a:t> Ответ поясните.</a:t>
            </a:r>
          </a:p>
          <a:p>
            <a:pPr algn="ctr"/>
            <a:r>
              <a:rPr lang="ru-RU" sz="1800" i="1" dirty="0" smtClean="0"/>
              <a:t>Решение:</a:t>
            </a:r>
            <a:endParaRPr lang="ru-RU" sz="1800" dirty="0" smtClean="0"/>
          </a:p>
          <a:p>
            <a:r>
              <a:rPr lang="ru-RU" sz="1800" dirty="0" smtClean="0"/>
              <a:t>В задаче рассматривается непрямое деление клетки – митоз. Таким способом делятся соматические клетки, которые имеют диплоидный набор хромосом. 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Обязательно необходимо указать конкретное число хромосом и молекул ДНК!</a:t>
            </a:r>
          </a:p>
          <a:p>
            <a:r>
              <a:rPr lang="ru-RU" sz="1800" dirty="0" smtClean="0"/>
              <a:t>Клетки кожи цесарки – это соматические клетки, =&gt;, они имеют диплоидный набор хромосом (2</a:t>
            </a:r>
            <a:r>
              <a:rPr lang="ru-RU" sz="1800" i="1" dirty="0" smtClean="0"/>
              <a:t>n</a:t>
            </a:r>
            <a:r>
              <a:rPr lang="ru-RU" sz="1800" dirty="0" smtClean="0"/>
              <a:t>) – 38 × 2 = 76 (хромосом).</a:t>
            </a:r>
          </a:p>
          <a:p>
            <a:r>
              <a:rPr lang="ru-RU" sz="1800" dirty="0" smtClean="0"/>
              <a:t>Перед митозом в синтетическом периоде (S) происходит самоудвоение молекул ДНК, =&gt;, клетки имеют набор </a:t>
            </a:r>
            <a:r>
              <a:rPr lang="ru-RU" sz="1900" b="1" dirty="0" smtClean="0">
                <a:solidFill>
                  <a:srgbClr val="FF0000"/>
                </a:solidFill>
              </a:rPr>
              <a:t>2</a:t>
            </a:r>
            <a:r>
              <a:rPr lang="ru-RU" sz="1900" b="1" i="1" dirty="0" smtClean="0">
                <a:solidFill>
                  <a:srgbClr val="FF0000"/>
                </a:solidFill>
              </a:rPr>
              <a:t>n</a:t>
            </a:r>
            <a:r>
              <a:rPr lang="ru-RU" sz="1900" b="1" dirty="0" smtClean="0">
                <a:solidFill>
                  <a:srgbClr val="FF0000"/>
                </a:solidFill>
              </a:rPr>
              <a:t>4</a:t>
            </a:r>
            <a:r>
              <a:rPr lang="ru-RU" sz="1900" b="1" i="1" dirty="0" smtClean="0">
                <a:solidFill>
                  <a:srgbClr val="FF0000"/>
                </a:solidFill>
              </a:rPr>
              <a:t>c</a:t>
            </a:r>
            <a:r>
              <a:rPr lang="ru-RU" sz="1800" dirty="0" smtClean="0"/>
              <a:t>: </a:t>
            </a:r>
            <a:r>
              <a:rPr lang="ru-RU" sz="1900" b="1" dirty="0" smtClean="0">
                <a:solidFill>
                  <a:srgbClr val="3333FF"/>
                </a:solidFill>
              </a:rPr>
              <a:t>76 хромосом и 152 молекулы </a:t>
            </a:r>
            <a:r>
              <a:rPr lang="ru-RU" sz="1800" dirty="0" smtClean="0"/>
              <a:t>ДНК.</a:t>
            </a:r>
          </a:p>
          <a:p>
            <a:r>
              <a:rPr lang="ru-RU" sz="1800" dirty="0" smtClean="0"/>
              <a:t>В анафазе митоза к противоположным полюсам клетки расходятся сестринские хроматиды, которые становятся самостоятельными хромосомами, =&gt;, клетки кожи содержат 2</a:t>
            </a:r>
            <a:r>
              <a:rPr lang="ru-RU" sz="1800" i="1" dirty="0" smtClean="0"/>
              <a:t>n</a:t>
            </a:r>
            <a:r>
              <a:rPr lang="ru-RU" sz="1800" dirty="0" smtClean="0"/>
              <a:t>2</a:t>
            </a:r>
            <a:r>
              <a:rPr lang="ru-RU" sz="1800" i="1" dirty="0" smtClean="0"/>
              <a:t>c</a:t>
            </a:r>
            <a:r>
              <a:rPr lang="ru-RU" sz="1800" dirty="0" smtClean="0"/>
              <a:t> (у каждого полюса клетки): 76 хромосом и 76 молекул ДНК (у каждого полюса клетки) ИЛИ в анафазе в клетке содержатся 152 хромосомы и 152 молекулы ДНК.</a:t>
            </a:r>
          </a:p>
          <a:p>
            <a:r>
              <a:rPr lang="ru-RU" sz="1800" dirty="0" smtClean="0"/>
              <a:t>В телофазе митоза образуются две дочерние клетки с диплоидным набором хромосом 2</a:t>
            </a:r>
            <a:r>
              <a:rPr lang="ru-RU" sz="1800" i="1" dirty="0" smtClean="0"/>
              <a:t>n</a:t>
            </a:r>
            <a:r>
              <a:rPr lang="ru-RU" sz="1800" dirty="0" smtClean="0"/>
              <a:t>2</a:t>
            </a:r>
            <a:r>
              <a:rPr lang="ru-RU" sz="1800" i="1" dirty="0" smtClean="0"/>
              <a:t>c</a:t>
            </a:r>
            <a:r>
              <a:rPr lang="ru-RU" sz="1800" dirty="0" smtClean="0"/>
              <a:t>: 76 хромосом и 76 молекул ДНК.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551837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Для соматической клетки животного характерен диплоидный набор хромосом. Определите хромосомный набор (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 и число молекул ДНК(с) в клетке в конце телофазы мейоза I и анафазе мейоза II. Объясните результаты в каждом случае.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36339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Схема решения задачи включает: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1)  в конце телофазы мейоза I набор хромосом –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 число ДНК – 2с;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2)  в анафазе мейоза II набор хромосом – 2n; число ДНК – 2с;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3)  в конце телофазы I произошло редукционное деление, число хромосом и ДНК уменьшилось в 2 раза, хромосомы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двухроматидные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Общая масса всех молекул ДНК в 46 хромосомах одной соматической клетки человека составляет 6х10-9 мг. Определите, чему равна масса всех молекул ДНК в сперматозоиде и в соматической клетке перед началом деления и после его окончания. Ответ поясните.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Решение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1) В половых клетках 23 хромосомы, т. е. в два раза меньше, чем в соматических, поэтому масса ДНК в сперматозоиде в два раза меньше и составляет 6х 10-9 : 2 = 3х 10-9мг.2)  Перед началом деления (в интерфазе) количество ДНК удваивается и масса ДНК равна 6х 10-9 х2 = 12 </a:t>
            </a:r>
            <a:r>
              <a:rPr lang="ru-RU" sz="2400" b="1" dirty="0" err="1" smtClean="0">
                <a:solidFill>
                  <a:srgbClr val="7030A0"/>
                </a:solidFill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</a:rPr>
              <a:t> 10-9мг.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3)  После митотического деления в соматической клетке число хромосом не меняется и масса ДНК равна 6х 10-9 мг.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859</TotalTime>
  <Words>514</Words>
  <Application>Microsoft Office PowerPoint</Application>
  <PresentationFormat>Экран (4:3)</PresentationFormat>
  <Paragraphs>58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НЕУСПЕВАЕМОСТЬ</dc:title>
  <dc:creator>User</dc:creator>
  <cp:lastModifiedBy>RS</cp:lastModifiedBy>
  <cp:revision>115</cp:revision>
  <dcterms:modified xsi:type="dcterms:W3CDTF">2023-10-11T07:43:10Z</dcterms:modified>
</cp:coreProperties>
</file>